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2" r:id="rId5"/>
    <p:sldId id="261" r:id="rId6"/>
    <p:sldId id="265" r:id="rId7"/>
    <p:sldId id="264" r:id="rId8"/>
    <p:sldId id="268" r:id="rId9"/>
    <p:sldId id="267" r:id="rId10"/>
    <p:sldId id="266" r:id="rId11"/>
    <p:sldId id="272" r:id="rId12"/>
    <p:sldId id="271" r:id="rId13"/>
    <p:sldId id="270" r:id="rId14"/>
    <p:sldId id="269" r:id="rId15"/>
    <p:sldId id="263"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4" d="100"/>
          <a:sy n="64" d="100"/>
        </p:scale>
        <p:origin x="-97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F039C8-DF4C-44A8-B08D-16A0578C3B51}"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AF2A3-2A0D-49EC-BF7F-925100283C81}" type="slidenum">
              <a:rPr lang="en-US" smtClean="0"/>
              <a:t>‹#›</a:t>
            </a:fld>
            <a:endParaRPr lang="en-US"/>
          </a:p>
        </p:txBody>
      </p:sp>
      <p:sp>
        <p:nvSpPr>
          <p:cNvPr id="7" name="Rectangle 6"/>
          <p:cNvSpPr/>
          <p:nvPr userDrawn="1"/>
        </p:nvSpPr>
        <p:spPr>
          <a:xfrm>
            <a:off x="0" y="914400"/>
            <a:ext cx="9144000" cy="152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2" descr="D:\Iglesia Sinai\Instituto Oida\OCU Logos\oida grafik logo.jpg"/>
          <p:cNvPicPr>
            <a:picLocks noChangeAspect="1" noChangeArrowheads="1"/>
          </p:cNvPicPr>
          <p:nvPr userDrawn="1"/>
        </p:nvPicPr>
        <p:blipFill>
          <a:blip r:embed="rId2" cstate="print"/>
          <a:srcRect/>
          <a:stretch>
            <a:fillRect/>
          </a:stretch>
        </p:blipFill>
        <p:spPr bwMode="auto">
          <a:xfrm>
            <a:off x="3843337" y="152400"/>
            <a:ext cx="1490663" cy="20574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039C8-DF4C-44A8-B08D-16A0578C3B51}" type="datetimeFigureOut">
              <a:rPr lang="en-US" smtClean="0"/>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AF2A3-2A0D-49EC-BF7F-925100283C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039C8-DF4C-44A8-B08D-16A0578C3B51}"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AF2A3-2A0D-49EC-BF7F-925100283C8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039C8-DF4C-44A8-B08D-16A0578C3B51}"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AF2A3-2A0D-49EC-BF7F-925100283C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F039C8-DF4C-44A8-B08D-16A0578C3B51}" type="datetimeFigureOut">
              <a:rPr lang="en-US" smtClean="0"/>
              <a:t>2/20/2013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AF2A3-2A0D-49EC-BF7F-925100283C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039C8-DF4C-44A8-B08D-16A0578C3B51}"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AF2A3-2A0D-49EC-BF7F-925100283C8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F039C8-DF4C-44A8-B08D-16A0578C3B51}"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AF2A3-2A0D-49EC-BF7F-925100283C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F039C8-DF4C-44A8-B08D-16A0578C3B51}" type="datetimeFigureOut">
              <a:rPr lang="en-US" smtClean="0"/>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AF2A3-2A0D-49EC-BF7F-925100283C8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F039C8-DF4C-44A8-B08D-16A0578C3B51}" type="datetimeFigureOut">
              <a:rPr lang="en-US" smtClean="0"/>
              <a:t>2/20/2013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AF2A3-2A0D-49EC-BF7F-925100283C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F039C8-DF4C-44A8-B08D-16A0578C3B51}" type="datetimeFigureOut">
              <a:rPr lang="en-US" smtClean="0"/>
              <a:t>2/20/2013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AF2A3-2A0D-49EC-BF7F-925100283C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039C8-DF4C-44A8-B08D-16A0578C3B51}" type="datetimeFigureOut">
              <a:rPr lang="en-US" smtClean="0"/>
              <a:t>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AF2A3-2A0D-49EC-BF7F-925100283C8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039C8-DF4C-44A8-B08D-16A0578C3B51}" type="datetimeFigureOut">
              <a:rPr lang="en-US" smtClean="0"/>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AF2A3-2A0D-49EC-BF7F-925100283C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039C8-DF4C-44A8-B08D-16A0578C3B51}" type="datetimeFigureOut">
              <a:rPr lang="en-US" smtClean="0"/>
              <a:t>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AF2A3-2A0D-49EC-BF7F-925100283C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2310348"/>
            <a:ext cx="6934200" cy="3785652"/>
          </a:xfrm>
          <a:prstGeom prst="rect">
            <a:avLst/>
          </a:prstGeom>
          <a:noFill/>
        </p:spPr>
        <p:txBody>
          <a:bodyPr wrap="square" rtlCol="0">
            <a:spAutoFit/>
          </a:bodyPr>
          <a:lstStyle/>
          <a:p>
            <a:pPr algn="ctr"/>
            <a:r>
              <a:rPr lang="es-PR" sz="4000" b="1" dirty="0" smtClean="0">
                <a:effectLst>
                  <a:outerShdw blurRad="38100" dist="38100" dir="2700000" algn="tl">
                    <a:srgbClr val="000000">
                      <a:alpha val="43137"/>
                    </a:srgbClr>
                  </a:outerShdw>
                </a:effectLst>
              </a:rPr>
              <a:t>AMERICAN PSYCHOLOGICAL ASSOCIATION (APA)</a:t>
            </a:r>
          </a:p>
          <a:p>
            <a:pPr algn="ctr"/>
            <a:endParaRPr lang="es-PR" sz="4000" b="1" dirty="0">
              <a:effectLst>
                <a:outerShdw blurRad="38100" dist="38100" dir="2700000" algn="tl">
                  <a:srgbClr val="000000">
                    <a:alpha val="43137"/>
                  </a:srgbClr>
                </a:outerShdw>
              </a:effectLst>
            </a:endParaRPr>
          </a:p>
          <a:p>
            <a:pPr algn="ctr"/>
            <a:r>
              <a:rPr lang="es-PR" sz="4000" b="1" dirty="0" smtClean="0">
                <a:effectLst>
                  <a:outerShdw blurRad="38100" dist="38100" dir="2700000" algn="tl">
                    <a:srgbClr val="000000">
                      <a:alpha val="43137"/>
                    </a:srgbClr>
                  </a:outerShdw>
                </a:effectLst>
              </a:rPr>
              <a:t>STUDENT BRIEFING</a:t>
            </a:r>
          </a:p>
          <a:p>
            <a:pPr algn="ctr"/>
            <a:endParaRPr lang="es-PR" sz="4000" b="1" dirty="0">
              <a:effectLst>
                <a:outerShdw blurRad="38100" dist="38100" dir="2700000" algn="tl">
                  <a:srgbClr val="000000">
                    <a:alpha val="43137"/>
                  </a:srgbClr>
                </a:outerShdw>
              </a:effectLst>
            </a:endParaRPr>
          </a:p>
          <a:p>
            <a:pPr algn="ctr"/>
            <a:r>
              <a:rPr lang="es-PR" sz="4000" b="1" dirty="0" smtClean="0">
                <a:effectLst>
                  <a:outerShdw blurRad="38100" dist="38100" dir="2700000" algn="tl">
                    <a:srgbClr val="000000">
                      <a:alpha val="43137"/>
                    </a:srgbClr>
                  </a:outerShdw>
                </a:effectLst>
              </a:rPr>
              <a:t>2013</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996514" y="2700337"/>
            <a:ext cx="7156886" cy="3167063"/>
          </a:xfrm>
          <a:prstGeom prst="rect">
            <a:avLst/>
          </a:prstGeom>
          <a:noFill/>
          <a:ln w="9525">
            <a:noFill/>
            <a:miter lim="800000"/>
            <a:headEnd/>
            <a:tailEnd/>
          </a:ln>
        </p:spPr>
      </p:pic>
      <p:sp>
        <p:nvSpPr>
          <p:cNvPr id="3" name="Oval 2"/>
          <p:cNvSpPr/>
          <p:nvPr/>
        </p:nvSpPr>
        <p:spPr>
          <a:xfrm>
            <a:off x="1987114" y="4071937"/>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111314" y="3767137"/>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28600" y="2566988"/>
            <a:ext cx="8686800" cy="2767012"/>
          </a:xfrm>
          <a:prstGeom prst="rect">
            <a:avLst/>
          </a:prstGeom>
          <a:noFill/>
          <a:ln w="9525">
            <a:noFill/>
            <a:miter lim="800000"/>
            <a:headEnd/>
            <a:tailEnd/>
          </a:ln>
        </p:spPr>
      </p:pic>
      <p:sp>
        <p:nvSpPr>
          <p:cNvPr id="3" name="Oval 2"/>
          <p:cNvSpPr/>
          <p:nvPr/>
        </p:nvSpPr>
        <p:spPr>
          <a:xfrm>
            <a:off x="1219200" y="2719388"/>
            <a:ext cx="1752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2145268"/>
            <a:ext cx="8979743" cy="4267200"/>
          </a:xfrm>
          <a:prstGeom prst="rect">
            <a:avLst/>
          </a:prstGeom>
          <a:noFill/>
          <a:ln w="9525">
            <a:noFill/>
            <a:miter lim="800000"/>
            <a:headEnd/>
            <a:tailEnd/>
          </a:ln>
        </p:spPr>
      </p:pic>
      <p:cxnSp>
        <p:nvCxnSpPr>
          <p:cNvPr id="3" name="Straight Connector 2"/>
          <p:cNvCxnSpPr/>
          <p:nvPr/>
        </p:nvCxnSpPr>
        <p:spPr>
          <a:xfrm>
            <a:off x="1676400" y="2983468"/>
            <a:ext cx="6477000"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 name="Straight Connector 3"/>
          <p:cNvCxnSpPr/>
          <p:nvPr/>
        </p:nvCxnSpPr>
        <p:spPr>
          <a:xfrm>
            <a:off x="1066800" y="3516868"/>
            <a:ext cx="762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066800" y="3974068"/>
            <a:ext cx="2743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0" y="4126468"/>
            <a:ext cx="19812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endCxn id="8" idx="1"/>
          </p:cNvCxnSpPr>
          <p:nvPr/>
        </p:nvCxnSpPr>
        <p:spPr>
          <a:xfrm>
            <a:off x="1600200" y="6260068"/>
            <a:ext cx="1170498" cy="3253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70698" y="6400800"/>
            <a:ext cx="1877502" cy="369332"/>
          </a:xfrm>
          <a:prstGeom prst="rect">
            <a:avLst/>
          </a:prstGeom>
          <a:noFill/>
        </p:spPr>
        <p:txBody>
          <a:bodyPr wrap="none" rtlCol="0">
            <a:spAutoFit/>
          </a:bodyPr>
          <a:lstStyle/>
          <a:p>
            <a:r>
              <a:rPr lang="en-US" dirty="0" smtClean="0"/>
              <a:t>40 </a:t>
            </a:r>
            <a:r>
              <a:rPr lang="en-US" dirty="0" err="1" smtClean="0"/>
              <a:t>palabras</a:t>
            </a:r>
            <a:r>
              <a:rPr lang="en-US" dirty="0" smtClean="0"/>
              <a:t> o m</a:t>
            </a:r>
            <a:r>
              <a:rPr lang="es-PR" dirty="0" err="1" smtClean="0"/>
              <a:t>ás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52400" y="2622030"/>
            <a:ext cx="8915400" cy="2711970"/>
          </a:xfrm>
          <a:prstGeom prst="rect">
            <a:avLst/>
          </a:prstGeom>
          <a:noFill/>
          <a:ln w="9525">
            <a:noFill/>
            <a:miter lim="800000"/>
            <a:headEnd/>
            <a:tailEnd/>
          </a:ln>
        </p:spPr>
      </p:pic>
      <p:sp>
        <p:nvSpPr>
          <p:cNvPr id="3" name="Oval 2"/>
          <p:cNvSpPr/>
          <p:nvPr/>
        </p:nvSpPr>
        <p:spPr>
          <a:xfrm>
            <a:off x="3733800" y="3384030"/>
            <a:ext cx="1676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2209800"/>
            <a:ext cx="9137290" cy="3724275"/>
          </a:xfrm>
          <a:prstGeom prst="rect">
            <a:avLst/>
          </a:prstGeom>
          <a:noFill/>
          <a:ln w="9525">
            <a:noFill/>
            <a:miter lim="800000"/>
            <a:headEnd/>
            <a:tailEnd/>
          </a:ln>
        </p:spPr>
      </p:pic>
      <p:sp>
        <p:nvSpPr>
          <p:cNvPr id="3" name="Oval 2"/>
          <p:cNvSpPr/>
          <p:nvPr/>
        </p:nvSpPr>
        <p:spPr>
          <a:xfrm>
            <a:off x="3962400" y="2809875"/>
            <a:ext cx="1828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2089223"/>
            <a:ext cx="8534400" cy="469257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667000"/>
            <a:ext cx="6172200" cy="923330"/>
          </a:xfrm>
          <a:prstGeom prst="rect">
            <a:avLst/>
          </a:prstGeom>
          <a:noFill/>
        </p:spPr>
        <p:txBody>
          <a:bodyPr wrap="square" rtlCol="0">
            <a:spAutoFit/>
          </a:bodyPr>
          <a:lstStyle/>
          <a:p>
            <a:pPr algn="ctr"/>
            <a:r>
              <a:rPr lang="es-PR" sz="5400" b="1" dirty="0" smtClean="0"/>
              <a:t>PREGUNTAS ??????</a:t>
            </a:r>
            <a:endParaRPr lang="en-US" sz="5400" b="1" dirty="0"/>
          </a:p>
        </p:txBody>
      </p:sp>
      <p:pic>
        <p:nvPicPr>
          <p:cNvPr id="2050" name="Picture 2" descr="C:\Users\Pastor Burgos\AppData\Local\Microsoft\Windows\Temporary Internet Files\Content.IE5\X40TDIHQ\MC900441523[1].wmf"/>
          <p:cNvPicPr>
            <a:picLocks noChangeAspect="1" noChangeArrowheads="1"/>
          </p:cNvPicPr>
          <p:nvPr/>
        </p:nvPicPr>
        <p:blipFill>
          <a:blip r:embed="rId2" cstate="print"/>
          <a:srcRect/>
          <a:stretch>
            <a:fillRect/>
          </a:stretch>
        </p:blipFill>
        <p:spPr bwMode="auto">
          <a:xfrm>
            <a:off x="6324600" y="4343400"/>
            <a:ext cx="1873250" cy="1600200"/>
          </a:xfrm>
          <a:prstGeom prst="rect">
            <a:avLst/>
          </a:prstGeom>
          <a:noFill/>
        </p:spPr>
      </p:pic>
      <p:pic>
        <p:nvPicPr>
          <p:cNvPr id="2051" name="Picture 3" descr="C:\Users\Pastor Burgos\AppData\Local\Microsoft\Windows\Temporary Internet Files\Content.IE5\JTKFVST4\MC900441902[1].wmf"/>
          <p:cNvPicPr>
            <a:picLocks noChangeAspect="1" noChangeArrowheads="1"/>
          </p:cNvPicPr>
          <p:nvPr/>
        </p:nvPicPr>
        <p:blipFill>
          <a:blip r:embed="rId3" cstate="print"/>
          <a:srcRect/>
          <a:stretch>
            <a:fillRect/>
          </a:stretch>
        </p:blipFill>
        <p:spPr bwMode="auto">
          <a:xfrm>
            <a:off x="1219200" y="4114800"/>
            <a:ext cx="1520825" cy="17970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58853" y="2222718"/>
            <a:ext cx="1475147" cy="523220"/>
          </a:xfrm>
          <a:prstGeom prst="rect">
            <a:avLst/>
          </a:prstGeom>
          <a:noFill/>
        </p:spPr>
        <p:txBody>
          <a:bodyPr wrap="none" rtlCol="0">
            <a:spAutoFit/>
          </a:bodyPr>
          <a:lstStyle/>
          <a:p>
            <a:r>
              <a:rPr lang="en-US" sz="2800" b="1" dirty="0" smtClean="0"/>
              <a:t>AGENDA</a:t>
            </a:r>
          </a:p>
        </p:txBody>
      </p:sp>
      <p:sp>
        <p:nvSpPr>
          <p:cNvPr id="4" name="TextBox 3"/>
          <p:cNvSpPr txBox="1"/>
          <p:nvPr/>
        </p:nvSpPr>
        <p:spPr>
          <a:xfrm>
            <a:off x="1219200" y="3441918"/>
            <a:ext cx="7509300" cy="1815882"/>
          </a:xfrm>
          <a:prstGeom prst="rect">
            <a:avLst/>
          </a:prstGeom>
          <a:noFill/>
        </p:spPr>
        <p:txBody>
          <a:bodyPr wrap="none" rtlCol="0">
            <a:spAutoFit/>
          </a:bodyPr>
          <a:lstStyle/>
          <a:p>
            <a:pPr>
              <a:buFont typeface="Arial" pitchFamily="34" charset="0"/>
              <a:buChar char="•"/>
            </a:pPr>
            <a:r>
              <a:rPr lang="en-US" sz="2800" b="1" dirty="0" smtClean="0"/>
              <a:t>  INTRODUCTION</a:t>
            </a:r>
          </a:p>
          <a:p>
            <a:pPr>
              <a:buFont typeface="Arial" pitchFamily="34" charset="0"/>
              <a:buChar char="•"/>
            </a:pPr>
            <a:r>
              <a:rPr lang="en-US" sz="2800" b="1" dirty="0" smtClean="0"/>
              <a:t>  WHY WE WRITE IN APA FORMAT</a:t>
            </a:r>
          </a:p>
          <a:p>
            <a:pPr>
              <a:buFont typeface="Arial" pitchFamily="34" charset="0"/>
              <a:buChar char="•"/>
            </a:pPr>
            <a:r>
              <a:rPr lang="en-US" sz="2800" b="1" dirty="0" smtClean="0"/>
              <a:t>  CREATING AN APA TEMPLATE USING MS WORD</a:t>
            </a:r>
          </a:p>
          <a:p>
            <a:pPr>
              <a:buFont typeface="Arial" pitchFamily="34" charset="0"/>
              <a:buChar char="•"/>
            </a:pPr>
            <a:r>
              <a:rPr lang="en-US" sz="2800" b="1" dirty="0" smtClean="0"/>
              <a:t>  APA GUIDELINES</a:t>
            </a:r>
            <a:endParaRPr lang="en-US"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0" y="2175570"/>
            <a:ext cx="4648200" cy="523220"/>
          </a:xfrm>
          <a:prstGeom prst="rect">
            <a:avLst/>
          </a:prstGeom>
          <a:noFill/>
        </p:spPr>
        <p:txBody>
          <a:bodyPr wrap="square" rtlCol="0">
            <a:spAutoFit/>
          </a:bodyPr>
          <a:lstStyle/>
          <a:p>
            <a:pPr algn="ctr"/>
            <a:r>
              <a:rPr lang="en-US" sz="2800" b="1" dirty="0" smtClean="0"/>
              <a:t>INTRODUCTION</a:t>
            </a:r>
            <a:endParaRPr lang="en-US" sz="2800" b="1" dirty="0"/>
          </a:p>
        </p:txBody>
      </p:sp>
      <p:sp>
        <p:nvSpPr>
          <p:cNvPr id="6" name="Rectangle 5"/>
          <p:cNvSpPr/>
          <p:nvPr/>
        </p:nvSpPr>
        <p:spPr>
          <a:xfrm>
            <a:off x="762000" y="2937570"/>
            <a:ext cx="7620000" cy="3539430"/>
          </a:xfrm>
          <a:prstGeom prst="rect">
            <a:avLst/>
          </a:prstGeom>
        </p:spPr>
        <p:txBody>
          <a:bodyPr wrap="square">
            <a:spAutoFit/>
          </a:bodyPr>
          <a:lstStyle/>
          <a:p>
            <a:pPr algn="just"/>
            <a:r>
              <a:rPr lang="en-US" sz="2800" b="1" dirty="0" smtClean="0"/>
              <a:t>(American Psychological Association (APA) Style</a:t>
            </a:r>
            <a:r>
              <a:rPr lang="en-US" sz="2800" dirty="0" smtClean="0"/>
              <a:t> is a set of rules that authors use when submitting papers for publications in APA journals. The APA contains guidelines for every aspect of writing, especially in the social sciences, from determining authorship to constructing a table to avoiding plagiarism and constructing accurate reference citations.</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937570"/>
            <a:ext cx="7239000" cy="3539430"/>
          </a:xfrm>
          <a:prstGeom prst="rect">
            <a:avLst/>
          </a:prstGeom>
        </p:spPr>
        <p:txBody>
          <a:bodyPr wrap="square">
            <a:spAutoFit/>
          </a:bodyPr>
          <a:lstStyle/>
          <a:p>
            <a:pPr algn="just"/>
            <a:r>
              <a:rPr lang="en-US" sz="2800" b="1" dirty="0" smtClean="0"/>
              <a:t>Universities and other educational institutions use APA standards to establish a common writing format. The APA is designed to assist reading comprehension in the social and behavioral sciences, for clarity of communication, and to "move the idea forward with a minimum of distraction and a maximum of precision.</a:t>
            </a:r>
            <a:endParaRPr lang="en-US" sz="2800" b="1" dirty="0"/>
          </a:p>
        </p:txBody>
      </p:sp>
      <p:sp>
        <p:nvSpPr>
          <p:cNvPr id="7" name="Rectangle 6"/>
          <p:cNvSpPr/>
          <p:nvPr/>
        </p:nvSpPr>
        <p:spPr>
          <a:xfrm>
            <a:off x="2057400" y="2175570"/>
            <a:ext cx="5031570" cy="523220"/>
          </a:xfrm>
          <a:prstGeom prst="rect">
            <a:avLst/>
          </a:prstGeom>
        </p:spPr>
        <p:txBody>
          <a:bodyPr wrap="none">
            <a:spAutoFit/>
          </a:bodyPr>
          <a:lstStyle/>
          <a:p>
            <a:r>
              <a:rPr lang="en-US" sz="2800" b="1" dirty="0" smtClean="0"/>
              <a:t>WHY WE WRITE IN APA FORMAT</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381000" y="2519065"/>
            <a:ext cx="8355839" cy="4076700"/>
          </a:xfrm>
          <a:prstGeom prst="rect">
            <a:avLst/>
          </a:prstGeom>
          <a:noFill/>
          <a:ln w="9525">
            <a:noFill/>
            <a:miter lim="800000"/>
            <a:headEnd/>
            <a:tailEnd/>
          </a:ln>
        </p:spPr>
      </p:pic>
      <p:sp>
        <p:nvSpPr>
          <p:cNvPr id="6" name="Oval 5"/>
          <p:cNvSpPr/>
          <p:nvPr/>
        </p:nvSpPr>
        <p:spPr>
          <a:xfrm>
            <a:off x="838200" y="2595265"/>
            <a:ext cx="1676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1371600"/>
            <a:ext cx="2938753"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O</a:t>
            </a:r>
            <a:r>
              <a:rPr lang="en-US" sz="2400" b="1" dirty="0" smtClean="0">
                <a:effectLst>
                  <a:outerShdw blurRad="38100" dist="38100" dir="2700000" algn="tl">
                    <a:srgbClr val="000000">
                      <a:alpha val="43137"/>
                    </a:srgbClr>
                  </a:outerShdw>
                </a:effectLst>
              </a:rPr>
              <a:t>CU </a:t>
            </a:r>
            <a:r>
              <a:rPr lang="en-US" sz="2400" b="1" dirty="0" smtClean="0">
                <a:effectLst>
                  <a:outerShdw blurRad="38100" dist="38100" dir="2700000" algn="tl">
                    <a:srgbClr val="000000">
                      <a:alpha val="43137"/>
                    </a:srgbClr>
                  </a:outerShdw>
                </a:effectLst>
              </a:rPr>
              <a:t>APA GUIDELINES</a:t>
            </a:r>
            <a:endParaRPr lang="en-US" sz="2400" b="1"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953375" y="2333625"/>
            <a:ext cx="7276225" cy="3914775"/>
          </a:xfrm>
          <a:prstGeom prst="rect">
            <a:avLst/>
          </a:prstGeom>
          <a:noFill/>
          <a:ln w="9525">
            <a:noFill/>
            <a:miter lim="800000"/>
            <a:headEnd/>
            <a:tailEnd/>
          </a:ln>
        </p:spPr>
      </p:pic>
      <p:sp>
        <p:nvSpPr>
          <p:cNvPr id="4" name="Oval 3"/>
          <p:cNvSpPr/>
          <p:nvPr/>
        </p:nvSpPr>
        <p:spPr>
          <a:xfrm>
            <a:off x="7315200" y="2257425"/>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657600" y="4848225"/>
            <a:ext cx="4038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316991" y="2471737"/>
            <a:ext cx="8522209" cy="2938463"/>
          </a:xfrm>
          <a:prstGeom prst="rect">
            <a:avLst/>
          </a:prstGeom>
          <a:noFill/>
          <a:ln w="9525">
            <a:noFill/>
            <a:miter lim="800000"/>
            <a:headEnd/>
            <a:tailEnd/>
          </a:ln>
        </p:spPr>
      </p:pic>
      <p:sp>
        <p:nvSpPr>
          <p:cNvPr id="7" name="Oval 6"/>
          <p:cNvSpPr/>
          <p:nvPr/>
        </p:nvSpPr>
        <p:spPr>
          <a:xfrm>
            <a:off x="1371600" y="3538537"/>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76600" y="3233737"/>
            <a:ext cx="2667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52400" y="2324100"/>
            <a:ext cx="8856738" cy="3848100"/>
          </a:xfrm>
          <a:prstGeom prst="rect">
            <a:avLst/>
          </a:prstGeom>
          <a:noFill/>
          <a:ln w="9525">
            <a:noFill/>
            <a:miter lim="800000"/>
            <a:headEnd/>
            <a:tailEnd/>
          </a:ln>
        </p:spPr>
      </p:pic>
      <p:sp>
        <p:nvSpPr>
          <p:cNvPr id="3" name="Oval 2"/>
          <p:cNvSpPr/>
          <p:nvPr/>
        </p:nvSpPr>
        <p:spPr>
          <a:xfrm>
            <a:off x="3581400" y="2628900"/>
            <a:ext cx="2667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723900" y="2419350"/>
            <a:ext cx="7696200" cy="3752850"/>
          </a:xfrm>
          <a:prstGeom prst="rect">
            <a:avLst/>
          </a:prstGeom>
          <a:noFill/>
          <a:ln w="9525">
            <a:noFill/>
            <a:miter lim="800000"/>
            <a:headEnd/>
            <a:tailEnd/>
          </a:ln>
        </p:spPr>
      </p:pic>
      <p:sp>
        <p:nvSpPr>
          <p:cNvPr id="3" name="Oval 2"/>
          <p:cNvSpPr/>
          <p:nvPr/>
        </p:nvSpPr>
        <p:spPr>
          <a:xfrm>
            <a:off x="1981200" y="2390775"/>
            <a:ext cx="2286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3048000" y="3457575"/>
            <a:ext cx="5181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86000" y="4067175"/>
            <a:ext cx="4419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157</Words>
  <Application>Microsoft Office PowerPoint</Application>
  <PresentationFormat>On-screen Show (4:3)</PresentationFormat>
  <Paragraphs>17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Pastor Burgos</dc:creator>
  <cp:lastModifiedBy>Pastor Burgos</cp:lastModifiedBy>
  <cp:revision>2</cp:revision>
  <dcterms:created xsi:type="dcterms:W3CDTF">2013-02-20T20:41:09Z</dcterms:created>
  <dcterms:modified xsi:type="dcterms:W3CDTF">2013-02-20T20:59:16Z</dcterms:modified>
</cp:coreProperties>
</file>